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9939338" cy="1436846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2A71"/>
    <a:srgbClr val="8E2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72" y="242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60029" y="4251193"/>
            <a:ext cx="2286000" cy="762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259297" y="688046"/>
            <a:ext cx="3324411" cy="2248811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algn="r">
              <a:defRPr sz="3467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656073" y="3184502"/>
            <a:ext cx="3927635" cy="479822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buNone/>
              <a:defRPr sz="2667" b="1">
                <a:solidFill>
                  <a:schemeClr val="bg1"/>
                </a:solidFill>
              </a:defRPr>
            </a:lvl1pPr>
            <a:lvl2pPr marL="609570" indent="0">
              <a:buNone/>
              <a:defRPr sz="2667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8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pic>
        <p:nvPicPr>
          <p:cNvPr id="2" name="Picture 1" descr="Case Conference_2.JPG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219" y="322900"/>
            <a:ext cx="2669076" cy="215265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8713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5125" y="1079080"/>
            <a:ext cx="8081681" cy="353102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124" y="274646"/>
            <a:ext cx="6843431" cy="563561"/>
          </a:xfrm>
          <a:prstGeom prst="rect">
            <a:avLst/>
          </a:prstGeom>
        </p:spPr>
        <p:txBody>
          <a:bodyPr/>
          <a:lstStyle>
            <a:lvl1pPr algn="l">
              <a:defRPr sz="4267" u="none">
                <a:solidFill>
                  <a:srgbClr val="7B2A7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024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124" y="274646"/>
            <a:ext cx="6843431" cy="563561"/>
          </a:xfrm>
          <a:prstGeom prst="rect">
            <a:avLst/>
          </a:prstGeom>
        </p:spPr>
        <p:txBody>
          <a:bodyPr/>
          <a:lstStyle>
            <a:lvl1pPr algn="l" defTabSz="609570" rtl="0" eaLnBrk="1" fontAlgn="base" hangingPunct="1">
              <a:spcBef>
                <a:spcPct val="0"/>
              </a:spcBef>
              <a:spcAft>
                <a:spcPct val="0"/>
              </a:spcAft>
              <a:defRPr lang="en-AU" sz="4267" u="none" kern="1200" dirty="0">
                <a:solidFill>
                  <a:srgbClr val="7B2A7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341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33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if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ackground 02.tif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46340" y="4551455"/>
            <a:ext cx="1524000" cy="5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6" r:id="rId3"/>
    <p:sldLayoutId id="2147483775" r:id="rId4"/>
  </p:sldLayoutIdLst>
  <p:hf hdr="0" ftr="0" dt="0"/>
  <p:txStyles>
    <p:titleStyle>
      <a:lvl1pPr algn="ctr" defTabSz="609570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609570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6pPr>
      <a:lvl7pPr marL="1219140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7pPr>
      <a:lvl8pPr marL="1828709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8pPr>
      <a:lvl9pPr marL="2438278" algn="ctr" defTabSz="609570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457178" indent="-457178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267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990550" indent="-380981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73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2pPr>
      <a:lvl3pPr marL="1523925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2133493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67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2743062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667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4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0FC0BD-4C4A-460E-84AE-C675F88F7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2C09E0-A1B9-4854-9C63-4ACB2A63D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5220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A987A0-09A9-43D8-91D8-727BB94CE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E27D33-D02F-4737-928D-A56CF1D16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90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2C09E0-A1B9-4854-9C63-4ACB2A63D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69" y="2196049"/>
            <a:ext cx="2781547" cy="751415"/>
          </a:xfrm>
        </p:spPr>
        <p:txBody>
          <a:bodyPr/>
          <a:lstStyle/>
          <a:p>
            <a:r>
              <a:rPr lang="en-AU" dirty="0"/>
              <a:t>Thankyou</a:t>
            </a:r>
          </a:p>
        </p:txBody>
      </p:sp>
    </p:spTree>
    <p:extLst>
      <p:ext uri="{BB962C8B-B14F-4D97-AF65-F5344CB8AC3E}">
        <p14:creationId xmlns:p14="http://schemas.microsoft.com/office/powerpoint/2010/main" val="2582616511"/>
      </p:ext>
    </p:extLst>
  </p:cSld>
  <p:clrMapOvr>
    <a:masterClrMapping/>
  </p:clrMapOvr>
</p:sld>
</file>

<file path=ppt/theme/theme1.xml><?xml version="1.0" encoding="utf-8"?>
<a:theme xmlns:a="http://schemas.openxmlformats.org/drawingml/2006/main" name="AOA 2015 - 16.9 -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G PCA - AOA 2015 (Read-Only)" id="{18B7C9FA-0CCC-6848-97E1-DFEC025E4676}" vid="{639D0B7E-42E9-4440-B80B-34354669CF3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AOA 2015 - 16.9 - Template.thmx</Template>
  <TotalTime>0</TotalTime>
  <Words>1</Words>
  <Application>Microsoft Office PowerPoint</Application>
  <PresentationFormat>On-screen Show (16:9)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AOA 2015 - 16.9 - Template</vt:lpstr>
      <vt:lpstr>PowerPoint Presentation</vt:lpstr>
      <vt:lpstr>PowerPoint Presentation</vt:lpstr>
      <vt:lpstr>PowerPoint Presentation</vt:lpstr>
      <vt:lpstr>Thankyou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2020-01-28T04:59:27Z</dcterms:created>
  <dcterms:modified xsi:type="dcterms:W3CDTF">2024-09-14T05:46:00Z</dcterms:modified>
</cp:coreProperties>
</file>